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665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89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4516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36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5902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329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962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46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192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85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7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566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60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241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22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297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81EE0-4935-4806-944D-B0F35583FC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39884C-46C4-4095-80ED-A0B2C6A7393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4067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478787" y="838985"/>
            <a:ext cx="7766936" cy="3192997"/>
          </a:xfrm>
        </p:spPr>
        <p:txBody>
          <a:bodyPr/>
          <a:lstStyle/>
          <a:p>
            <a:pPr algn="ctr"/>
            <a:r>
              <a:rPr lang="uk-UA" b="1" dirty="0" smtClean="0"/>
              <a:t>Сім кроків до припинення цькування в учнівському колективі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0700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Алгоритм реагування на випадки насильства в школі (ЮНЕСКО):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9748711" cy="4296772"/>
          </a:xfrm>
        </p:spPr>
        <p:txBody>
          <a:bodyPr>
            <a:norm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Інформування інших учасників освітнього процесу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Термінове втручання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першої допомоги потерпілому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 і реєстрація випадку насильства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допомоги, вжиття виховних і дисциплінарних заходів і припинення випадку насильства.</a:t>
            </a:r>
          </a:p>
          <a:p>
            <a:pPr marL="0" indent="0" algn="just">
              <a:buNone/>
            </a:pPr>
            <a:r>
              <a:rPr lang="uk-UA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uk-UA" sz="28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щоб після завершення обговорення дійти до однієї стратегії, яку б підтримували всі учасники</a:t>
            </a: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098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Назвати явище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07651" y="1579654"/>
            <a:ext cx="9557753" cy="33041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 smtClean="0"/>
              <a:t>Дорослий, який взяв на себе відповідальність, повинен поговорити з групою, у якій відбувається цькування, назвати явище групі та підкреслити, що будь-яке насильство над особистістю переслідують законом. Важливо донести до учнів, як було б кожному з вас у такій ситуації? Що відчували б ви?</a:t>
            </a:r>
          </a:p>
        </p:txBody>
      </p:sp>
      <p:pic>
        <p:nvPicPr>
          <p:cNvPr id="1028" name="Picture 4" descr="Що таке булінг і як з ним боротись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8049" y="3686935"/>
            <a:ext cx="4841940" cy="2723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2863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Дати однозначну оцінку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07651" y="1579654"/>
            <a:ext cx="9582723" cy="33041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 smtClean="0"/>
              <a:t>Можна навести приклади, що нам може здаватися неправильним в інших людях: зовнішність, національність, матеріальне становище, захоплення тощо, Навести приклади, як однакові якості в різні часи і в різних групах оцінювали по різному. Підкреслити і визначити загальні правила поведінки, обговорити категорії етики – добро, зло, совість, честь, гідність, справедливість, сенс життя</a:t>
            </a:r>
          </a:p>
        </p:txBody>
      </p:sp>
      <p:pic>
        <p:nvPicPr>
          <p:cNvPr id="2050" name="Picture 2" descr="Виховання: толеранстність в сучасних учнів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9528" y="4007397"/>
            <a:ext cx="2762056" cy="273170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226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Визначити </a:t>
            </a:r>
            <a:r>
              <a:rPr lang="uk-UA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булінг</a:t>
            </a:r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як проблему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07651" y="1579654"/>
            <a:ext cx="9582723" cy="330411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400" dirty="0" smtClean="0"/>
              <a:t>Потрібно позначити цькування як насильство над людиною, що є хворобою групи. Хворобою, що вражає групи, класи, компанії. А якщо група не стежить за чистотою відносин, вона теж може захворіти – насильством. І давайте разом терміново лікуватися, щоб у нас склалися доброзичливі відносини на основі моральної культури і поведінки. В цьому випадку </a:t>
            </a:r>
            <a:r>
              <a:rPr lang="uk-UA" sz="2400" dirty="0" err="1" smtClean="0"/>
              <a:t>булер</a:t>
            </a:r>
            <a:r>
              <a:rPr lang="uk-UA" sz="2400" dirty="0" smtClean="0"/>
              <a:t> хоча б спробує поміняти роль конструктивного лідера, який «відповідає за моральне здоров'я колективу». Це також знімає протиставлення між жертвами  - </a:t>
            </a:r>
            <a:r>
              <a:rPr lang="uk-UA" sz="2400" dirty="0" err="1" smtClean="0"/>
              <a:t>булером</a:t>
            </a:r>
            <a:r>
              <a:rPr lang="uk-UA" sz="2400" dirty="0" smtClean="0"/>
              <a:t> – свідками. </a:t>
            </a:r>
          </a:p>
        </p:txBody>
      </p:sp>
      <p:pic>
        <p:nvPicPr>
          <p:cNvPr id="3074" name="Picture 2" descr="📚Как рассказать ребенку про буллинг?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151" y="4260915"/>
            <a:ext cx="3245701" cy="2504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521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5614" y="128833"/>
            <a:ext cx="8862592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Активізувати моральне почуття і сформулювати вибір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07651" y="1579654"/>
            <a:ext cx="9582723" cy="33041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 smtClean="0"/>
              <a:t>Головне завдання – вивести учнів із «</a:t>
            </a:r>
            <a:r>
              <a:rPr lang="uk-UA" sz="2400" dirty="0" err="1" smtClean="0"/>
              <a:t>стайного</a:t>
            </a:r>
            <a:r>
              <a:rPr lang="uk-UA" sz="2400" dirty="0" smtClean="0"/>
              <a:t>» азарту в усвідомлену позицію, сформувати моральну оцінку того, що відбувається. Можна запропонувати оцінити, який внесок вони зробили у хворобу класу під назвою «цькування». Сформулювати позитивні правила життя у групі й укласти контракт.</a:t>
            </a:r>
          </a:p>
        </p:txBody>
      </p:sp>
      <p:pic>
        <p:nvPicPr>
          <p:cNvPr id="3074" name="Picture 2" descr="📚Как рассказать ребенку про буллинг?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151" y="4260915"/>
            <a:ext cx="3245701" cy="2504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365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5614" y="128833"/>
            <a:ext cx="8862592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Моніторинг і підтримка позитивних змін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07651" y="1579654"/>
            <a:ext cx="9582723" cy="33041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 smtClean="0"/>
              <a:t>Важлива систематичність, регулярно проводити бесіди, ставити запитання: «Як справи, що вдається, що важко, як допомогти», ставити спектаклі, складати казки і робити колажі про «хроніку одужання», «зробити графік температури» і </a:t>
            </a:r>
            <a:r>
              <a:rPr lang="uk-UA" sz="2400" dirty="0" err="1" smtClean="0"/>
              <a:t>т.ін</a:t>
            </a:r>
            <a:r>
              <a:rPr lang="uk-UA" sz="2400" dirty="0" smtClean="0"/>
              <a:t>. Група постійно отримує точну інформацію від авторитетного дорослого і вважає перемогу над цькуванням своєю спільною справою</a:t>
            </a:r>
          </a:p>
        </p:txBody>
      </p:sp>
      <p:pic>
        <p:nvPicPr>
          <p:cNvPr id="4098" name="Picture 2" descr="5.9 Протидія булінгу (короткий опис, приклади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495" y="3888279"/>
            <a:ext cx="4653699" cy="30994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8914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5614" y="128833"/>
            <a:ext cx="8862592" cy="1320800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Гармонізувати ієрархію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07651" y="1579654"/>
            <a:ext cx="9582723" cy="33041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 smtClean="0"/>
              <a:t>Ознака гармонійної групової ієрархії – відсутність жорстоко закріплених ролей зірок, зірок другого плану і аутсайдерів, гнучке перетікання ролей: в одній ситуації лідером стає той, у другій  - інший. Чим більше різноманітної та осмисленої діяльності, тим кращі показники.</a:t>
            </a:r>
          </a:p>
        </p:txBody>
      </p:sp>
      <p:pic>
        <p:nvPicPr>
          <p:cNvPr id="6146" name="Picture 2" descr="Гармонія стосунків на підприємств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602" y="3581920"/>
            <a:ext cx="4510693" cy="31605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476098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626</TotalTime>
  <Words>443</Words>
  <Application>Microsoft Office PowerPoint</Application>
  <PresentationFormat>Широкий екран</PresentationFormat>
  <Paragraphs>20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Грань</vt:lpstr>
      <vt:lpstr>Сім кроків до припинення цькування в учнівському колективі</vt:lpstr>
      <vt:lpstr>Алгоритм реагування на випадки насильства в школі (ЮНЕСКО):</vt:lpstr>
      <vt:lpstr>Назвати явище</vt:lpstr>
      <vt:lpstr>Дати однозначну оцінку</vt:lpstr>
      <vt:lpstr>Визначити булінг як проблему</vt:lpstr>
      <vt:lpstr>Активізувати моральне почуття і сформулювати вибір</vt:lpstr>
      <vt:lpstr>Моніторинг і підтримка позитивних змін</vt:lpstr>
      <vt:lpstr>Гармонізувати ієрархію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Сім кроків до припинення цькування в учнівському колективі</dc:title>
  <dc:creator>USER</dc:creator>
  <cp:lastModifiedBy>Незнанова Н О</cp:lastModifiedBy>
  <cp:revision>10</cp:revision>
  <dcterms:created xsi:type="dcterms:W3CDTF">2021-01-11T07:20:51Z</dcterms:created>
  <dcterms:modified xsi:type="dcterms:W3CDTF">2021-01-13T06:57:05Z</dcterms:modified>
</cp:coreProperties>
</file>